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4" d="100"/>
          <a:sy n="64"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
        <p:nvSpPr>
          <p:cNvPr id="2" name="TextBox 1"/>
          <p:cNvSpPr txBox="1"/>
          <p:nvPr/>
        </p:nvSpPr>
        <p:spPr>
          <a:xfrm>
            <a:off x="4469374" y="283597"/>
            <a:ext cx="2922104" cy="646331"/>
          </a:xfrm>
          <a:prstGeom prst="rect">
            <a:avLst/>
          </a:prstGeom>
          <a:noFill/>
        </p:spPr>
        <p:txBody>
          <a:bodyPr wrap="square" rtlCol="0">
            <a:spAutoFit/>
          </a:bodyPr>
          <a:lstStyle/>
          <a:p>
            <a:pPr algn="ct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TIẾT 2</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9260</TotalTime>
  <Words>816</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494</cp:revision>
  <dcterms:created xsi:type="dcterms:W3CDTF">2021-11-14T08:33:55Z</dcterms:created>
  <dcterms:modified xsi:type="dcterms:W3CDTF">2023-07-21T09:36:14Z</dcterms:modified>
</cp:coreProperties>
</file>